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3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E173DA-5264-4445-81A5-079DB0D0563E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B70F93-F1CE-4C0F-A5C0-910404FCDE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ROKOVA_I_A\Desktop\шаблон 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0" y="1866525"/>
            <a:ext cx="442781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(чтение)</a:t>
            </a:r>
            <a:endParaRPr lang="ru-RU" sz="88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04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8569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– </a:t>
            </a:r>
          </a:p>
          <a:p>
            <a:r>
              <a:rPr lang="ru-RU" sz="6000" b="1" dirty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научный труд.</a:t>
            </a:r>
          </a:p>
          <a:p>
            <a:endParaRPr lang="ru-RU" sz="6000" b="1" dirty="0" smtClean="0">
              <a:solidFill>
                <a:srgbClr val="9B39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Исследовать –</a:t>
            </a:r>
          </a:p>
          <a:p>
            <a:r>
              <a:rPr lang="ru-RU" sz="6000" b="1" dirty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изучать.        </a:t>
            </a:r>
            <a:endParaRPr lang="ru-RU" sz="6000" b="1" dirty="0">
              <a:solidFill>
                <a:srgbClr val="9B39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5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77048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                ЦЫ</a:t>
            </a:r>
          </a:p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                ЦЕ</a:t>
            </a:r>
          </a:p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                ЦИ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1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1)Познакомиться с  новой буквой;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Узнать, какие звуки она обозначает;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Научиться читать слоги и слова с новой буквой.</a:t>
            </a:r>
            <a:endParaRPr lang="ru-RU" sz="4800" b="1" dirty="0">
              <a:solidFill>
                <a:srgbClr val="9B39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8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ROKOVA_I_A\Desktop\шаблон 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33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ROKOVA_I_A\Desktop\ура цирк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 попов что такое цирк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88873" y="5483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58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8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8819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Тигры прыгают через кольцо.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 катаются на мотоциклах.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Собачки танцуют под музыку.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все любим цирк!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SHIROKOVA_I_A\Desktop\цирково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9"/>
            <a:ext cx="288032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HIROKOVA_I_A\Desktop\цирк 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33158"/>
            <a:ext cx="288032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HIROKOVA_I_A\Desktop\цирк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49081"/>
            <a:ext cx="264408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4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8720"/>
            <a:ext cx="1020393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Согласная буква </a:t>
            </a:r>
          </a:p>
          <a:p>
            <a:r>
              <a:rPr lang="ru-RU" sz="15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Ц</a:t>
            </a:r>
            <a:endParaRPr lang="ru-RU" sz="15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1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1)Познакомиться с  новой буквой;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Узнать, какие звуки она обозначает;</a:t>
            </a:r>
          </a:p>
          <a:p>
            <a:r>
              <a:rPr lang="ru-RU" sz="4800" b="1" dirty="0" smtClean="0">
                <a:solidFill>
                  <a:srgbClr val="9B39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Научиться читать слоги и слова с новой буквой.</a:t>
            </a:r>
            <a:endParaRPr lang="ru-RU" sz="4800" b="1" dirty="0">
              <a:solidFill>
                <a:srgbClr val="9B39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9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ROKOVA_I_A\Desktop\ц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0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HIROKOVA_I_A\Desktop\сту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9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HIROKOVA_I_A\Desktop\превращения 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9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3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100</Words>
  <Application>Microsoft Office PowerPoint</Application>
  <PresentationFormat>Экран (4:3)</PresentationFormat>
  <Paragraphs>23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SHIROKOVA_I_A</dc:creator>
  <cp:lastModifiedBy>SHIROKOVA_I_A</cp:lastModifiedBy>
  <cp:revision>15</cp:revision>
  <dcterms:created xsi:type="dcterms:W3CDTF">2017-12-20T13:45:44Z</dcterms:created>
  <dcterms:modified xsi:type="dcterms:W3CDTF">2017-12-20T17:34:19Z</dcterms:modified>
</cp:coreProperties>
</file>